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5" r:id="rId4"/>
    <p:sldId id="258" r:id="rId5"/>
    <p:sldId id="264" r:id="rId6"/>
    <p:sldId id="260" r:id="rId7"/>
    <p:sldId id="263" r:id="rId8"/>
    <p:sldId id="262" r:id="rId9"/>
    <p:sldId id="261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210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2388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9143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824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687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5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99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8887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830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7485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8612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817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AE17A62-95D3-4C08-81AA-D154390294C3}" type="datetimeFigureOut">
              <a:rPr lang="zh-TW" altLang="en-US" smtClean="0"/>
              <a:t>2024/5/23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680EED9-1102-4C5D-A03B-300DD560D61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0717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3703B9-2936-47F6-B57F-9A8DEBA0B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79895"/>
            <a:ext cx="9144000" cy="2387600"/>
          </a:xfrm>
        </p:spPr>
        <p:txBody>
          <a:bodyPr/>
          <a:lstStyle/>
          <a:p>
            <a:r>
              <a:rPr lang="en-US" altLang="zh-TW" dirty="0" err="1">
                <a:solidFill>
                  <a:schemeClr val="tx1">
                    <a:lumMod val="85000"/>
                  </a:schemeClr>
                </a:solidFill>
              </a:rPr>
              <a:t>Mediapipe</a:t>
            </a:r>
            <a:br>
              <a:rPr lang="en-US" altLang="zh-TW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en-US" altLang="zh-TW" dirty="0">
                <a:solidFill>
                  <a:schemeClr val="tx1">
                    <a:lumMod val="85000"/>
                  </a:schemeClr>
                </a:solidFill>
              </a:rPr>
              <a:t>Face recognition</a:t>
            </a:r>
            <a:endParaRPr lang="zh-TW" altLang="en-US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92E3C6D-FE94-4B17-8B79-1F34A2EFB6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以</a:t>
            </a:r>
            <a:r>
              <a:rPr lang="en-US" altLang="zh-TW" dirty="0" err="1"/>
              <a:t>mediapipe</a:t>
            </a:r>
            <a:r>
              <a:rPr lang="zh-TW" altLang="en-US" dirty="0"/>
              <a:t>實作臉部辨識功能之學習紀錄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4285EEF-0301-4927-9A2B-39829B00AC75}"/>
              </a:ext>
            </a:extLst>
          </p:cNvPr>
          <p:cNvSpPr txBox="1"/>
          <p:nvPr/>
        </p:nvSpPr>
        <p:spPr>
          <a:xfrm>
            <a:off x="8362122" y="6008348"/>
            <a:ext cx="382987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製作</a:t>
            </a:r>
            <a:r>
              <a:rPr lang="en-US" altLang="zh-TW" dirty="0"/>
              <a:t>:</a:t>
            </a:r>
            <a:r>
              <a:rPr lang="zh-TW" altLang="en-US" dirty="0"/>
              <a:t>莊沛騰</a:t>
            </a:r>
            <a:br>
              <a:rPr lang="en-US" altLang="zh-TW" dirty="0"/>
            </a:br>
            <a:r>
              <a:rPr lang="en-US" altLang="zh-TW" sz="2000" dirty="0">
                <a:solidFill>
                  <a:schemeClr val="bg1"/>
                </a:solidFill>
              </a:rPr>
              <a:t>mail : </a:t>
            </a:r>
            <a:r>
              <a:rPr lang="en-US" altLang="zh-TW" sz="2000" b="0" i="0" dirty="0">
                <a:solidFill>
                  <a:schemeClr val="bg1"/>
                </a:solidFill>
                <a:effectLst/>
                <a:latin typeface="Google Sans"/>
              </a:rPr>
              <a:t>peiteng.chuang@gmail.com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783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623E2D-1B7A-4A57-9BF2-137B07C1A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4A3A37-51E2-4819-BA23-74923D0AC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888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ACA162-4283-48A3-BA56-1DE91FA90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環境設置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9DF6E3-F866-41A2-A703-C4DF591C8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使用以下三個指令來安裝所需要的函式庫</a:t>
            </a:r>
            <a:endParaRPr lang="en-US" altLang="zh-TW" dirty="0"/>
          </a:p>
          <a:p>
            <a:r>
              <a:rPr lang="en-US" altLang="zh-TW" dirty="0"/>
              <a:t>pip install </a:t>
            </a:r>
            <a:r>
              <a:rPr lang="en-US" altLang="zh-TW" dirty="0" err="1"/>
              <a:t>mediapipe</a:t>
            </a:r>
            <a:endParaRPr lang="en-US" altLang="zh-TW" dirty="0"/>
          </a:p>
          <a:p>
            <a:r>
              <a:rPr lang="en-US" altLang="zh-TW" dirty="0"/>
              <a:t>pip install </a:t>
            </a:r>
            <a:r>
              <a:rPr lang="en-US" altLang="zh-TW" dirty="0" err="1"/>
              <a:t>tensorflow</a:t>
            </a:r>
            <a:endParaRPr lang="en-US" altLang="zh-TW" dirty="0"/>
          </a:p>
          <a:p>
            <a:r>
              <a:rPr lang="en-US" altLang="zh-TW" dirty="0"/>
              <a:t>pip install </a:t>
            </a:r>
            <a:r>
              <a:rPr lang="en-US" altLang="zh-TW" dirty="0" err="1"/>
              <a:t>opencv</a:t>
            </a:r>
            <a:r>
              <a:rPr lang="en-US" altLang="zh-TW" dirty="0"/>
              <a:t>-python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51348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91BF80-D3EA-406F-97FD-95E3DD20F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基礎模型</a:t>
            </a:r>
            <a:r>
              <a:rPr lang="en-US" altLang="zh-TW" dirty="0"/>
              <a:t>()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BE7482C8-9019-4A04-86A1-D84D6E214A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553" y="1737360"/>
            <a:ext cx="5121563" cy="4103663"/>
          </a:xfr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A89D809-AF4E-4995-8808-27F3D2FE60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116" y="1737360"/>
            <a:ext cx="5121564" cy="410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19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21D7A3-CB16-494F-AB3D-8ACE41A62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94131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自定義臉部模型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5E2564D-9D6D-4BA5-ACA2-3274BA36AE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54" y="1737360"/>
            <a:ext cx="5178909" cy="4139906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DE32B52-C87E-4D82-90E6-B5DA7CD050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863" y="1737360"/>
            <a:ext cx="5178910" cy="413990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B2ED6ABF-B430-41DC-BFB2-0494D1F1B829}"/>
              </a:ext>
            </a:extLst>
          </p:cNvPr>
          <p:cNvSpPr txBox="1"/>
          <p:nvPr/>
        </p:nvSpPr>
        <p:spPr>
          <a:xfrm>
            <a:off x="1097280" y="1205948"/>
            <a:ext cx="7741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計算眼距、臉寬等等，使用</a:t>
            </a:r>
            <a:r>
              <a:rPr lang="en-US" altLang="zh-TW" dirty="0" err="1"/>
              <a:t>face_mesh</a:t>
            </a:r>
            <a:r>
              <a:rPr lang="zh-TW" altLang="en-US" dirty="0"/>
              <a:t>功能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7157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72D5A8-3D55-40FC-8D05-743000CA2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Face_mesh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380A4EE-734A-44ED-B28B-CE0C5AC32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43" y="1737360"/>
            <a:ext cx="5034287" cy="4022725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A78046F-38FC-4B86-A81C-781F1DEE3B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030" y="1737360"/>
            <a:ext cx="5067690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979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6833BD-C739-4BF4-A306-6F9E54300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1">
                    <a:lumMod val="85000"/>
                  </a:schemeClr>
                </a:solidFill>
              </a:rPr>
              <a:t>初始化</a:t>
            </a:r>
            <a:r>
              <a:rPr lang="en-US" altLang="zh-TW" b="0" dirty="0" err="1">
                <a:solidFill>
                  <a:schemeClr val="tx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mediapipe</a:t>
            </a:r>
            <a:r>
              <a:rPr lang="en-US" altLang="zh-TW" b="0" dirty="0">
                <a:solidFill>
                  <a:schemeClr val="tx1">
                    <a:lumMod val="85000"/>
                  </a:schemeClr>
                </a:solidFill>
                <a:effectLst/>
                <a:latin typeface="Consolas" panose="020B0609020204030204" pitchFamily="49" charset="0"/>
              </a:rPr>
              <a:t> pose</a:t>
            </a:r>
            <a:b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zh-TW" altLang="en-US" dirty="0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4935C8A3-CA17-4F72-8A8B-093429FC3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49038"/>
            <a:ext cx="10058400" cy="4023360"/>
          </a:xfrm>
        </p:spPr>
        <p:txBody>
          <a:bodyPr/>
          <a:lstStyle/>
          <a:p>
            <a:r>
              <a:rPr lang="en-US" altLang="zh-TW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cv2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mediapipe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mp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mp_pose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mp</a:t>
            </a:r>
            <a:r>
              <a:rPr lang="en-US" altLang="zh-TW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solutions</a:t>
            </a:r>
            <a:r>
              <a:rPr lang="en-US" altLang="zh-TW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.pose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pose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mp_pose</a:t>
            </a:r>
            <a:r>
              <a:rPr lang="en-US" altLang="zh-TW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.Pose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mp_drawing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mp</a:t>
            </a:r>
            <a:r>
              <a:rPr lang="en-US" altLang="zh-TW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solutions</a:t>
            </a:r>
            <a:r>
              <a:rPr lang="en-US" altLang="zh-TW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.drawing_utils</a:t>
            </a: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6154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72CC96-E91E-4937-9679-D75C1BAA8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設置相機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0F54C12-492E-47BB-8F70-DFF454178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zh-TW" altLang="en-US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開啟相機</a:t>
            </a:r>
            <a:endParaRPr lang="zh-TW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cap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cv2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VideoCapture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獲取攝像頭的幀寬和幀高</a:t>
            </a:r>
            <a:endParaRPr lang="zh-TW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frame_width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cap</a:t>
            </a:r>
            <a:r>
              <a:rPr lang="en-US" altLang="zh-TW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frame_height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cap</a:t>
            </a:r>
            <a:r>
              <a:rPr lang="en-US" altLang="zh-TW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zh-TW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設定視頻編碼格式和保存路徑</a:t>
            </a:r>
            <a:endParaRPr lang="zh-TW" alt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fourcc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cv2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.VideoWriter_fourcc(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'XVID'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TW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cv2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VideoWriter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'output.avi'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fourcc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TW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20.0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frame_width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frame_height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b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altLang="zh-TW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9370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BE7A8B-5D6D-414B-A4E4-23EA6DC6F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拍攝並轉換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4039AEC-850E-4A27-AADD-F6D1BEC3E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ts val="880"/>
              </a:lnSpc>
            </a:pPr>
            <a:r>
              <a:rPr lang="en-US" altLang="zh-TW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cap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isOpened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880"/>
              </a:lnSpc>
            </a:pPr>
            <a:r>
              <a:rPr lang="zh-TW" altLang="en-US" sz="1600" dirty="0">
                <a:solidFill>
                  <a:srgbClr val="CCCCCC"/>
                </a:solidFill>
                <a:latin typeface="Consolas" panose="020B0609020204030204" pitchFamily="49" charset="0"/>
              </a:rPr>
              <a:t>　　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ret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frame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cap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880"/>
              </a:lnSpc>
            </a:pPr>
            <a:r>
              <a:rPr lang="zh-TW" altLang="en-US" sz="1600" dirty="0">
                <a:solidFill>
                  <a:srgbClr val="CCCCCC"/>
                </a:solidFill>
                <a:latin typeface="Consolas" panose="020B0609020204030204" pitchFamily="49" charset="0"/>
              </a:rPr>
              <a:t>　　</a:t>
            </a:r>
            <a:r>
              <a:rPr lang="en-US" altLang="zh-TW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ret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880"/>
              </a:lnSpc>
            </a:pPr>
            <a:r>
              <a:rPr lang="zh-TW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　　　　</a:t>
            </a:r>
            <a:r>
              <a:rPr lang="en-US" altLang="zh-TW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endParaRPr lang="en-US" altLang="zh-TW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880"/>
              </a:lnSpc>
            </a:pPr>
            <a:r>
              <a:rPr lang="zh-TW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　　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cv2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cvtColor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frame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TW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cv2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COLOR_BGR2RGB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880"/>
              </a:lnSpc>
            </a:pPr>
            <a:r>
              <a:rPr lang="zh-TW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　　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pose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.process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880"/>
              </a:lnSpc>
            </a:pPr>
            <a:r>
              <a:rPr lang="zh-TW" altLang="en-US" sz="1600" dirty="0">
                <a:solidFill>
                  <a:srgbClr val="CCCCCC"/>
                </a:solidFill>
                <a:latin typeface="Consolas" panose="020B0609020204030204" pitchFamily="49" charset="0"/>
              </a:rPr>
              <a:t>　　</a:t>
            </a:r>
            <a:r>
              <a:rPr lang="en-US" altLang="zh-TW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.pose_landmarks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880"/>
              </a:lnSpc>
            </a:pPr>
            <a:r>
              <a:rPr lang="zh-TW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　　　　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mp_drawing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.draw_landmarks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frame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.pose_landmarks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mp_pose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.POSE_CONNECTIONS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880"/>
              </a:lnSpc>
            </a:pPr>
            <a:r>
              <a:rPr lang="zh-TW" altLang="en-US" sz="1600" dirty="0">
                <a:solidFill>
                  <a:srgbClr val="CCCCCC"/>
                </a:solidFill>
                <a:latin typeface="Consolas" panose="020B0609020204030204" pitchFamily="49" charset="0"/>
              </a:rPr>
              <a:t>　　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zh-TW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frame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880"/>
              </a:lnSpc>
            </a:pPr>
            <a:r>
              <a:rPr lang="zh-TW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　　</a:t>
            </a:r>
            <a:r>
              <a:rPr lang="en-US" altLang="zh-TW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cv2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imshow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'Pose Estimation'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TW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frame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880"/>
              </a:lnSpc>
            </a:pPr>
            <a:r>
              <a:rPr lang="zh-TW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　　　</a:t>
            </a:r>
            <a:r>
              <a:rPr lang="en-US" altLang="zh-TW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cv2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waitKey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0x</a:t>
            </a:r>
            <a:r>
              <a:rPr lang="en-US" altLang="zh-TW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FF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ord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'q‘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880"/>
              </a:lnSpc>
            </a:pPr>
            <a:r>
              <a:rPr lang="zh-TW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　　　　</a:t>
            </a:r>
            <a:r>
              <a:rPr lang="en-US" altLang="zh-TW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 print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"Detected 'q' key press. Exiting loop."</a:t>
            </a:r>
            <a: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880"/>
              </a:lnSpc>
            </a:pPr>
            <a:r>
              <a:rPr lang="zh-TW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　　　　</a:t>
            </a:r>
            <a:r>
              <a:rPr lang="en-US" altLang="zh-TW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break</a:t>
            </a:r>
            <a:endParaRPr lang="en-US" altLang="zh-TW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880"/>
              </a:lnSpc>
            </a:pPr>
            <a:endParaRPr lang="en-US" altLang="zh-TW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880"/>
              </a:lnSpc>
            </a:pPr>
            <a:endParaRPr lang="en-US" altLang="zh-TW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464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3350C6-2FFC-44BB-9304-AF08317F9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別忘記釋放資源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80F43A-3DFF-44FF-9B5E-3B159A576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cap</a:t>
            </a:r>
            <a:r>
              <a:rPr lang="en-US" altLang="zh-TW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release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zh-TW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release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TW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cv2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destroyAllWindows</a:t>
            </a:r>
            <a:r>
              <a:rPr lang="en-US" altLang="zh-TW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30139791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</TotalTime>
  <Words>379</Words>
  <Application>Microsoft Office PowerPoint</Application>
  <PresentationFormat>寬螢幕</PresentationFormat>
  <Paragraphs>47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Google Sans</vt:lpstr>
      <vt:lpstr>Arial</vt:lpstr>
      <vt:lpstr>Calibri</vt:lpstr>
      <vt:lpstr>Calibri Light</vt:lpstr>
      <vt:lpstr>Consolas</vt:lpstr>
      <vt:lpstr>回顧</vt:lpstr>
      <vt:lpstr>Mediapipe Face recognition</vt:lpstr>
      <vt:lpstr>環境設置</vt:lpstr>
      <vt:lpstr>基礎模型()</vt:lpstr>
      <vt:lpstr>自定義臉部模型</vt:lpstr>
      <vt:lpstr>Face_mesh</vt:lpstr>
      <vt:lpstr>初始化mediapipe pose </vt:lpstr>
      <vt:lpstr>設置相機</vt:lpstr>
      <vt:lpstr>拍攝並轉換</vt:lpstr>
      <vt:lpstr>別忘記釋放資源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Mediapipe Face recognition</dc:title>
  <dc:creator>沛騰 chaung</dc:creator>
  <cp:lastModifiedBy>沛騰 chaung</cp:lastModifiedBy>
  <cp:revision>7</cp:revision>
  <dcterms:created xsi:type="dcterms:W3CDTF">2024-05-23T07:01:18Z</dcterms:created>
  <dcterms:modified xsi:type="dcterms:W3CDTF">2024-05-23T07:43:33Z</dcterms:modified>
</cp:coreProperties>
</file>

<file path=docProps/thumbnail.jpeg>
</file>